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841" autoAdjust="0"/>
  </p:normalViewPr>
  <p:slideViewPr>
    <p:cSldViewPr snapToGrid="0">
      <p:cViewPr varScale="1">
        <p:scale>
          <a:sx n="74" d="100"/>
          <a:sy n="74" d="100"/>
        </p:scale>
        <p:origin x="588" y="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17.11.2025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aim</a:t>
            </a:r>
            <a:r>
              <a:rPr lang="nb-NO" dirty="0"/>
              <a:t> of </a:t>
            </a:r>
            <a:r>
              <a:rPr lang="nb-NO" dirty="0" err="1"/>
              <a:t>our</a:t>
            </a:r>
            <a:r>
              <a:rPr lang="nb-NO" dirty="0"/>
              <a:t> </a:t>
            </a:r>
            <a:r>
              <a:rPr lang="nb-NO" dirty="0" err="1"/>
              <a:t>tool</a:t>
            </a:r>
            <a:r>
              <a:rPr lang="nb-NO" dirty="0"/>
              <a:t> is to </a:t>
            </a:r>
            <a:r>
              <a:rPr lang="nb-NO" dirty="0" err="1"/>
              <a:t>evaluate</a:t>
            </a:r>
            <a:r>
              <a:rPr lang="nb-NO" dirty="0"/>
              <a:t> </a:t>
            </a:r>
            <a:r>
              <a:rPr lang="nb-NO" dirty="0" err="1"/>
              <a:t>the</a:t>
            </a:r>
            <a:r>
              <a:rPr lang="nb-NO" dirty="0"/>
              <a:t> </a:t>
            </a:r>
            <a:r>
              <a:rPr lang="nb-NO" dirty="0" err="1"/>
              <a:t>axial</a:t>
            </a:r>
            <a:r>
              <a:rPr lang="nb-NO" dirty="0"/>
              <a:t> </a:t>
            </a:r>
            <a:r>
              <a:rPr lang="nb-NO" dirty="0" err="1"/>
              <a:t>load</a:t>
            </a:r>
            <a:r>
              <a:rPr lang="nb-NO" dirty="0"/>
              <a:t> </a:t>
            </a:r>
            <a:r>
              <a:rPr lang="nb-NO" dirty="0" err="1"/>
              <a:t>capacity</a:t>
            </a:r>
            <a:r>
              <a:rPr lang="nb-NO" dirty="0"/>
              <a:t> of </a:t>
            </a:r>
            <a:r>
              <a:rPr lang="nb-NO" dirty="0" err="1"/>
              <a:t>the</a:t>
            </a:r>
            <a:r>
              <a:rPr lang="nb-NO" dirty="0"/>
              <a:t> IFC </a:t>
            </a:r>
            <a:r>
              <a:rPr lang="nb-NO" dirty="0" err="1"/>
              <a:t>columns</a:t>
            </a:r>
            <a:r>
              <a:rPr lang="nb-NO" dirty="0"/>
              <a:t>, </a:t>
            </a:r>
            <a:r>
              <a:rPr lang="nb-NO" dirty="0" err="1"/>
              <a:t>using</a:t>
            </a:r>
            <a:r>
              <a:rPr lang="nb-NO" dirty="0"/>
              <a:t> </a:t>
            </a:r>
            <a:r>
              <a:rPr lang="nb-NO" dirty="0" err="1"/>
              <a:t>key</a:t>
            </a:r>
            <a:r>
              <a:rPr lang="nb-NO" dirty="0"/>
              <a:t> </a:t>
            </a:r>
            <a:r>
              <a:rPr lang="nb-NO" dirty="0" err="1"/>
              <a:t>information</a:t>
            </a:r>
            <a:r>
              <a:rPr lang="nb-NO" dirty="0"/>
              <a:t> </a:t>
            </a:r>
            <a:r>
              <a:rPr lang="nb-NO" dirty="0" err="1"/>
              <a:t>such</a:t>
            </a:r>
            <a:r>
              <a:rPr lang="nb-NO" dirty="0"/>
              <a:t> as material </a:t>
            </a:r>
            <a:r>
              <a:rPr lang="nb-NO" dirty="0" err="1"/>
              <a:t>properties</a:t>
            </a:r>
            <a:r>
              <a:rPr lang="nb-NO" dirty="0"/>
              <a:t>, </a:t>
            </a:r>
            <a:r>
              <a:rPr lang="nb-NO" dirty="0" err="1"/>
              <a:t>geometry</a:t>
            </a:r>
            <a:r>
              <a:rPr lang="nb-NO" dirty="0"/>
              <a:t>, and </a:t>
            </a:r>
            <a:r>
              <a:rPr lang="nb-NO" dirty="0" err="1"/>
              <a:t>the</a:t>
            </a:r>
            <a:r>
              <a:rPr lang="nb-NO" dirty="0"/>
              <a:t> Global ID from </a:t>
            </a:r>
            <a:r>
              <a:rPr lang="nb-NO" dirty="0" err="1"/>
              <a:t>the</a:t>
            </a:r>
            <a:r>
              <a:rPr lang="nb-NO" dirty="0"/>
              <a:t> IFC </a:t>
            </a:r>
            <a:r>
              <a:rPr lang="nb-NO" dirty="0" err="1"/>
              <a:t>model</a:t>
            </a:r>
            <a:r>
              <a:rPr lang="nb-NO" dirty="0"/>
              <a:t>. </a:t>
            </a:r>
          </a:p>
          <a:p>
            <a:r>
              <a:rPr lang="nb-NO" dirty="0"/>
              <a:t>It </a:t>
            </a:r>
            <a:r>
              <a:rPr lang="nb-NO" dirty="0" err="1"/>
              <a:t>also</a:t>
            </a:r>
            <a:r>
              <a:rPr lang="nb-NO" dirty="0"/>
              <a:t> </a:t>
            </a:r>
            <a:r>
              <a:rPr lang="nb-NO" dirty="0" err="1"/>
              <a:t>checks</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coming</a:t>
            </a:r>
            <a:r>
              <a:rPr lang="nb-NO" dirty="0"/>
              <a:t> from beams and </a:t>
            </a:r>
            <a:r>
              <a:rPr lang="nb-NO" dirty="0" err="1"/>
              <a:t>slabs</a:t>
            </a:r>
            <a:r>
              <a:rPr lang="nb-NO" dirty="0"/>
              <a:t> </a:t>
            </a:r>
            <a:r>
              <a:rPr lang="nb-NO" dirty="0" err="1"/>
              <a:t>connected</a:t>
            </a:r>
            <a:r>
              <a:rPr lang="nb-NO" dirty="0"/>
              <a:t> to </a:t>
            </a:r>
            <a:r>
              <a:rPr lang="nb-NO" dirty="0" err="1"/>
              <a:t>the</a:t>
            </a:r>
            <a:r>
              <a:rPr lang="nb-NO" dirty="0"/>
              <a:t> </a:t>
            </a:r>
            <a:r>
              <a:rPr lang="nb-NO" dirty="0" err="1"/>
              <a:t>columns</a:t>
            </a:r>
            <a:r>
              <a:rPr lang="nb-NO" dirty="0"/>
              <a:t>. </a:t>
            </a:r>
          </a:p>
          <a:p>
            <a:r>
              <a:rPr lang="nb-NO" dirty="0" err="1"/>
              <a:t>Based</a:t>
            </a:r>
            <a:r>
              <a:rPr lang="nb-NO" dirty="0"/>
              <a:t> </a:t>
            </a:r>
            <a:r>
              <a:rPr lang="nb-NO" dirty="0" err="1"/>
              <a:t>on</a:t>
            </a:r>
            <a:r>
              <a:rPr lang="nb-NO" dirty="0"/>
              <a:t> </a:t>
            </a:r>
            <a:r>
              <a:rPr lang="nb-NO" dirty="0" err="1"/>
              <a:t>these</a:t>
            </a:r>
            <a:r>
              <a:rPr lang="nb-NO" dirty="0"/>
              <a:t> inputs, </a:t>
            </a:r>
            <a:r>
              <a:rPr lang="nb-NO" dirty="0" err="1"/>
              <a:t>the</a:t>
            </a:r>
            <a:r>
              <a:rPr lang="nb-NO" dirty="0"/>
              <a:t> </a:t>
            </a:r>
            <a:r>
              <a:rPr lang="nb-NO" dirty="0" err="1"/>
              <a:t>tool</a:t>
            </a:r>
            <a:r>
              <a:rPr lang="nb-NO" dirty="0"/>
              <a:t> </a:t>
            </a:r>
            <a:r>
              <a:rPr lang="nb-NO" dirty="0" err="1"/>
              <a:t>generates</a:t>
            </a:r>
            <a:r>
              <a:rPr lang="nb-NO" dirty="0"/>
              <a:t> a simple report as an output, </a:t>
            </a:r>
            <a:r>
              <a:rPr lang="nb-NO" dirty="0" err="1"/>
              <a:t>indicating</a:t>
            </a:r>
            <a:r>
              <a:rPr lang="nb-NO" dirty="0"/>
              <a:t> </a:t>
            </a:r>
            <a:r>
              <a:rPr lang="nb-NO" dirty="0" err="1"/>
              <a:t>wheter</a:t>
            </a:r>
            <a:r>
              <a:rPr lang="nb-NO" dirty="0"/>
              <a:t> </a:t>
            </a:r>
            <a:r>
              <a:rPr lang="nb-NO" dirty="0" err="1"/>
              <a:t>each</a:t>
            </a:r>
            <a:r>
              <a:rPr lang="nb-NO" dirty="0"/>
              <a:t> </a:t>
            </a:r>
            <a:r>
              <a:rPr lang="nb-NO" dirty="0" err="1"/>
              <a:t>column</a:t>
            </a:r>
            <a:r>
              <a:rPr lang="nb-NO" dirty="0"/>
              <a:t> is OK or </a:t>
            </a:r>
            <a:r>
              <a:rPr lang="nb-NO" dirty="0" err="1"/>
              <a:t>if</a:t>
            </a:r>
            <a:r>
              <a:rPr lang="nb-NO" dirty="0"/>
              <a:t> </a:t>
            </a:r>
            <a:r>
              <a:rPr lang="nb-NO" dirty="0" err="1"/>
              <a:t>the</a:t>
            </a:r>
            <a:r>
              <a:rPr lang="nb-NO" dirty="0"/>
              <a:t> </a:t>
            </a:r>
            <a:r>
              <a:rPr lang="nb-NO" dirty="0" err="1"/>
              <a:t>capacity</a:t>
            </a:r>
            <a:r>
              <a:rPr lang="nb-NO" dirty="0"/>
              <a:t> is </a:t>
            </a:r>
            <a:r>
              <a:rPr lang="nb-NO" dirty="0" err="1"/>
              <a:t>insufficient</a:t>
            </a:r>
            <a:r>
              <a:rPr lang="nb-NO" dirty="0"/>
              <a:t>. </a:t>
            </a:r>
          </a:p>
          <a:p>
            <a:r>
              <a:rPr lang="nb-NO" dirty="0"/>
              <a:t>In </a:t>
            </a:r>
            <a:r>
              <a:rPr lang="nb-NO" dirty="0" err="1"/>
              <a:t>short</a:t>
            </a:r>
            <a:r>
              <a:rPr lang="nb-NO" dirty="0"/>
              <a:t>, it </a:t>
            </a:r>
            <a:r>
              <a:rPr lang="nb-NO" dirty="0" err="1"/>
              <a:t>provides</a:t>
            </a:r>
            <a:r>
              <a:rPr lang="nb-NO" dirty="0"/>
              <a:t> a fast and </a:t>
            </a:r>
            <a:r>
              <a:rPr lang="nb-NO" dirty="0" err="1"/>
              <a:t>consistent</a:t>
            </a:r>
            <a:r>
              <a:rPr lang="nb-NO" dirty="0"/>
              <a:t> </a:t>
            </a:r>
            <a:r>
              <a:rPr lang="nb-NO" dirty="0" err="1"/>
              <a:t>way</a:t>
            </a:r>
            <a:r>
              <a:rPr lang="nb-NO" dirty="0"/>
              <a:t> to </a:t>
            </a:r>
            <a:r>
              <a:rPr lang="nb-NO" dirty="0" err="1"/>
              <a:t>verify</a:t>
            </a:r>
            <a:r>
              <a:rPr lang="nb-NO" dirty="0"/>
              <a:t> </a:t>
            </a:r>
            <a:r>
              <a:rPr lang="nb-NO" dirty="0" err="1"/>
              <a:t>the</a:t>
            </a:r>
            <a:r>
              <a:rPr lang="nb-NO" dirty="0"/>
              <a:t> </a:t>
            </a:r>
            <a:r>
              <a:rPr lang="nb-NO" dirty="0" err="1"/>
              <a:t>column</a:t>
            </a:r>
            <a:r>
              <a:rPr lang="nb-NO" dirty="0"/>
              <a:t> </a:t>
            </a:r>
            <a:r>
              <a:rPr lang="nb-NO" dirty="0" err="1"/>
              <a:t>capacity</a:t>
            </a:r>
            <a:r>
              <a:rPr lang="nb-NO" dirty="0"/>
              <a:t> </a:t>
            </a:r>
            <a:r>
              <a:rPr lang="nb-NO" dirty="0" err="1"/>
              <a:t>early</a:t>
            </a:r>
            <a:r>
              <a:rPr lang="nb-NO" dirty="0"/>
              <a:t> in </a:t>
            </a:r>
            <a:r>
              <a:rPr lang="nb-NO" dirty="0" err="1"/>
              <a:t>the</a:t>
            </a:r>
            <a:r>
              <a:rPr lang="nb-NO" dirty="0"/>
              <a:t> design </a:t>
            </a:r>
            <a:r>
              <a:rPr lang="nb-NO" dirty="0" err="1"/>
              <a:t>process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Now</a:t>
            </a:r>
            <a:r>
              <a:rPr lang="nb-NO" dirty="0"/>
              <a:t> </a:t>
            </a:r>
            <a:r>
              <a:rPr lang="nb-NO" dirty="0" err="1"/>
              <a:t>we’re</a:t>
            </a:r>
            <a:r>
              <a:rPr lang="nb-NO" dirty="0"/>
              <a:t> </a:t>
            </a:r>
            <a:r>
              <a:rPr lang="nb-NO" dirty="0" err="1"/>
              <a:t>going</a:t>
            </a:r>
            <a:r>
              <a:rPr lang="nb-NO" dirty="0"/>
              <a:t> to </a:t>
            </a:r>
            <a:r>
              <a:rPr lang="nb-NO" dirty="0" err="1"/>
              <a:t>explain</a:t>
            </a:r>
            <a:r>
              <a:rPr lang="nb-NO" dirty="0"/>
              <a:t> </a:t>
            </a:r>
            <a:r>
              <a:rPr lang="nb-NO" dirty="0" err="1"/>
              <a:t>how</a:t>
            </a:r>
            <a:r>
              <a:rPr lang="nb-NO" dirty="0"/>
              <a:t> to run </a:t>
            </a:r>
            <a:r>
              <a:rPr lang="nb-NO" dirty="0" err="1"/>
              <a:t>the</a:t>
            </a:r>
            <a:r>
              <a:rPr lang="nb-NO" dirty="0"/>
              <a:t> </a:t>
            </a:r>
            <a:r>
              <a:rPr lang="nb-NO" dirty="0" err="1"/>
              <a:t>tool</a:t>
            </a:r>
            <a:endParaRPr lang="nb-NO" dirty="0"/>
          </a:p>
          <a:p>
            <a:pPr marL="228600" indent="-228600">
              <a:buAutoNum type="arabicPeriod"/>
            </a:pPr>
            <a:r>
              <a:rPr lang="nb-NO" dirty="0"/>
              <a:t>First, </a:t>
            </a:r>
            <a:r>
              <a:rPr lang="nb-NO" dirty="0" err="1"/>
              <a:t>there</a:t>
            </a:r>
            <a:r>
              <a:rPr lang="nb-NO" dirty="0"/>
              <a:t> </a:t>
            </a:r>
            <a:r>
              <a:rPr lang="nb-NO" dirty="0" err="1"/>
              <a:t>are</a:t>
            </a:r>
            <a:r>
              <a:rPr lang="nb-NO" dirty="0"/>
              <a:t> </a:t>
            </a:r>
            <a:r>
              <a:rPr lang="nb-NO" dirty="0" err="1"/>
              <a:t>two</a:t>
            </a:r>
            <a:r>
              <a:rPr lang="nb-NO" dirty="0"/>
              <a:t> </a:t>
            </a:r>
            <a:r>
              <a:rPr lang="nb-NO" dirty="0" err="1"/>
              <a:t>requirements</a:t>
            </a:r>
            <a:r>
              <a:rPr lang="nb-NO" dirty="0"/>
              <a:t>. </a:t>
            </a:r>
            <a:r>
              <a:rPr lang="nb-NO" dirty="0" err="1"/>
              <a:t>You</a:t>
            </a:r>
            <a:r>
              <a:rPr lang="nb-NO" dirty="0"/>
              <a:t> </a:t>
            </a:r>
            <a:r>
              <a:rPr lang="nb-NO" dirty="0" err="1"/>
              <a:t>need</a:t>
            </a:r>
            <a:r>
              <a:rPr lang="nb-NO" dirty="0"/>
              <a:t> Python </a:t>
            </a:r>
            <a:r>
              <a:rPr lang="nb-NO" dirty="0" err="1"/>
              <a:t>installed</a:t>
            </a:r>
            <a:r>
              <a:rPr lang="nb-NO" dirty="0"/>
              <a:t>, and </a:t>
            </a:r>
            <a:r>
              <a:rPr lang="nb-NO" dirty="0" err="1"/>
              <a:t>you</a:t>
            </a:r>
            <a:r>
              <a:rPr lang="nb-NO" dirty="0"/>
              <a:t> </a:t>
            </a:r>
            <a:r>
              <a:rPr lang="nb-NO" dirty="0" err="1"/>
              <a:t>need</a:t>
            </a:r>
            <a:r>
              <a:rPr lang="nb-NO" dirty="0"/>
              <a:t> </a:t>
            </a:r>
            <a:r>
              <a:rPr lang="nb-NO" dirty="0" err="1"/>
              <a:t>the</a:t>
            </a:r>
            <a:r>
              <a:rPr lang="nb-NO" dirty="0"/>
              <a:t> </a:t>
            </a:r>
            <a:r>
              <a:rPr lang="nb-NO" dirty="0" err="1"/>
              <a:t>IFCOpenShell</a:t>
            </a:r>
            <a:r>
              <a:rPr lang="nb-NO" dirty="0"/>
              <a:t> </a:t>
            </a:r>
            <a:r>
              <a:rPr lang="nb-NO" dirty="0" err="1"/>
              <a:t>library</a:t>
            </a:r>
            <a:r>
              <a:rPr lang="nb-NO" dirty="0"/>
              <a:t> to </a:t>
            </a:r>
            <a:r>
              <a:rPr lang="nb-NO" dirty="0" err="1"/>
              <a:t>extract</a:t>
            </a:r>
            <a:r>
              <a:rPr lang="nb-NO" dirty="0"/>
              <a:t> all </a:t>
            </a:r>
            <a:r>
              <a:rPr lang="nb-NO" dirty="0" err="1"/>
              <a:t>the</a:t>
            </a:r>
            <a:r>
              <a:rPr lang="nb-NO" dirty="0"/>
              <a:t> IFC data. </a:t>
            </a:r>
          </a:p>
          <a:p>
            <a:pPr marL="228600" indent="-228600">
              <a:buAutoNum type="arabicPeriod"/>
            </a:pPr>
            <a:r>
              <a:rPr lang="nb-NO" dirty="0" err="1"/>
              <a:t>Step</a:t>
            </a:r>
            <a:r>
              <a:rPr lang="nb-NO" dirty="0"/>
              <a:t> </a:t>
            </a:r>
            <a:r>
              <a:rPr lang="nb-NO" dirty="0" err="1"/>
              <a:t>two</a:t>
            </a:r>
            <a:r>
              <a:rPr lang="nb-NO" dirty="0"/>
              <a:t> is to </a:t>
            </a:r>
            <a:r>
              <a:rPr lang="nb-NO" dirty="0" err="1"/>
              <a:t>prepare</a:t>
            </a:r>
            <a:r>
              <a:rPr lang="nb-NO" dirty="0"/>
              <a:t> </a:t>
            </a:r>
            <a:r>
              <a:rPr lang="nb-NO" dirty="0" err="1"/>
              <a:t>the</a:t>
            </a:r>
            <a:r>
              <a:rPr lang="nb-NO" dirty="0"/>
              <a:t> IFC </a:t>
            </a:r>
            <a:r>
              <a:rPr lang="nb-NO" dirty="0" err="1"/>
              <a:t>model</a:t>
            </a:r>
            <a:r>
              <a:rPr lang="nb-NO" dirty="0"/>
              <a:t>. </a:t>
            </a:r>
            <a:r>
              <a:rPr lang="nb-NO" dirty="0" err="1"/>
              <a:t>You</a:t>
            </a:r>
            <a:r>
              <a:rPr lang="nb-NO" dirty="0"/>
              <a:t> </a:t>
            </a:r>
            <a:r>
              <a:rPr lang="nb-NO" dirty="0" err="1"/>
              <a:t>simply</a:t>
            </a:r>
            <a:r>
              <a:rPr lang="nb-NO" dirty="0"/>
              <a:t> save </a:t>
            </a:r>
            <a:r>
              <a:rPr lang="nb-NO" dirty="0" err="1"/>
              <a:t>your</a:t>
            </a:r>
            <a:r>
              <a:rPr lang="nb-NO" dirty="0"/>
              <a:t> </a:t>
            </a:r>
            <a:r>
              <a:rPr lang="nb-NO" dirty="0" err="1"/>
              <a:t>structural</a:t>
            </a:r>
            <a:r>
              <a:rPr lang="nb-NO" dirty="0"/>
              <a:t> </a:t>
            </a:r>
            <a:r>
              <a:rPr lang="nb-NO" dirty="0" err="1"/>
              <a:t>model</a:t>
            </a:r>
            <a:r>
              <a:rPr lang="nb-NO" dirty="0"/>
              <a:t> as an IFC file, and </a:t>
            </a:r>
            <a:r>
              <a:rPr lang="nb-NO" dirty="0" err="1"/>
              <a:t>place</a:t>
            </a:r>
            <a:r>
              <a:rPr lang="nb-NO" dirty="0"/>
              <a:t> </a:t>
            </a:r>
            <a:r>
              <a:rPr lang="nb-NO" dirty="0" err="1"/>
              <a:t>the</a:t>
            </a:r>
            <a:r>
              <a:rPr lang="nb-NO" dirty="0"/>
              <a:t> file in </a:t>
            </a:r>
            <a:r>
              <a:rPr lang="nb-NO" dirty="0" err="1"/>
              <a:t>the</a:t>
            </a:r>
            <a:r>
              <a:rPr lang="nb-NO" dirty="0"/>
              <a:t> same folder as </a:t>
            </a:r>
            <a:r>
              <a:rPr lang="nb-NO" dirty="0" err="1"/>
              <a:t>the</a:t>
            </a:r>
            <a:r>
              <a:rPr lang="nb-NO" dirty="0"/>
              <a:t> script. If not, </a:t>
            </a:r>
            <a:r>
              <a:rPr lang="nb-NO" dirty="0" err="1"/>
              <a:t>you</a:t>
            </a:r>
            <a:r>
              <a:rPr lang="nb-NO" dirty="0"/>
              <a:t> have to </a:t>
            </a:r>
            <a:r>
              <a:rPr lang="nb-NO" dirty="0" err="1"/>
              <a:t>update</a:t>
            </a:r>
            <a:r>
              <a:rPr lang="nb-NO" dirty="0"/>
              <a:t> </a:t>
            </a:r>
            <a:r>
              <a:rPr lang="nb-NO" dirty="0" err="1"/>
              <a:t>the</a:t>
            </a:r>
            <a:r>
              <a:rPr lang="nb-NO" dirty="0"/>
              <a:t> </a:t>
            </a:r>
            <a:r>
              <a:rPr lang="nb-NO" dirty="0" err="1"/>
              <a:t>model</a:t>
            </a:r>
            <a:r>
              <a:rPr lang="nb-NO" dirty="0"/>
              <a:t> </a:t>
            </a:r>
            <a:r>
              <a:rPr lang="nb-NO" dirty="0" err="1"/>
              <a:t>path</a:t>
            </a:r>
            <a:r>
              <a:rPr lang="nb-NO" dirty="0"/>
              <a:t> in </a:t>
            </a:r>
            <a:r>
              <a:rPr lang="nb-NO" dirty="0" err="1"/>
              <a:t>the</a:t>
            </a:r>
            <a:r>
              <a:rPr lang="nb-NO" dirty="0"/>
              <a:t> start of </a:t>
            </a:r>
            <a:r>
              <a:rPr lang="nb-NO" dirty="0" err="1"/>
              <a:t>the</a:t>
            </a:r>
            <a:r>
              <a:rPr lang="nb-NO" dirty="0"/>
              <a:t> script. </a:t>
            </a:r>
          </a:p>
          <a:p>
            <a:pPr marL="228600" indent="-228600">
              <a:buAutoNum type="arabicPeriod"/>
            </a:pPr>
            <a:r>
              <a:rPr lang="nb-NO" dirty="0"/>
              <a:t>In </a:t>
            </a:r>
            <a:r>
              <a:rPr lang="nb-NO" dirty="0" err="1"/>
              <a:t>step</a:t>
            </a:r>
            <a:r>
              <a:rPr lang="nb-NO" dirty="0"/>
              <a:t> </a:t>
            </a:r>
            <a:r>
              <a:rPr lang="nb-NO" dirty="0" err="1"/>
              <a:t>three</a:t>
            </a:r>
            <a:r>
              <a:rPr lang="nb-NO" dirty="0"/>
              <a:t>, </a:t>
            </a:r>
            <a:r>
              <a:rPr lang="nb-NO" dirty="0" err="1"/>
              <a:t>you</a:t>
            </a:r>
            <a:r>
              <a:rPr lang="nb-NO" dirty="0"/>
              <a:t> run </a:t>
            </a:r>
            <a:r>
              <a:rPr lang="nb-NO" dirty="0" err="1"/>
              <a:t>the</a:t>
            </a:r>
            <a:r>
              <a:rPr lang="nb-NO" dirty="0"/>
              <a:t> script. </a:t>
            </a:r>
            <a:r>
              <a:rPr lang="nb-NO" dirty="0" err="1"/>
              <a:t>Then</a:t>
            </a:r>
            <a:r>
              <a:rPr lang="nb-NO" dirty="0"/>
              <a:t> </a:t>
            </a:r>
            <a:r>
              <a:rPr lang="nb-NO" dirty="0" err="1"/>
              <a:t>the</a:t>
            </a:r>
            <a:r>
              <a:rPr lang="nb-NO" dirty="0"/>
              <a:t> script </a:t>
            </a:r>
            <a:r>
              <a:rPr lang="nb-NO" dirty="0" err="1"/>
              <a:t>will</a:t>
            </a:r>
            <a:r>
              <a:rPr lang="nb-NO" dirty="0"/>
              <a:t> </a:t>
            </a:r>
            <a:r>
              <a:rPr lang="nb-NO" dirty="0" err="1"/>
              <a:t>open</a:t>
            </a:r>
            <a:r>
              <a:rPr lang="nb-NO" dirty="0"/>
              <a:t> </a:t>
            </a:r>
            <a:r>
              <a:rPr lang="nb-NO" dirty="0" err="1"/>
              <a:t>the</a:t>
            </a:r>
            <a:r>
              <a:rPr lang="nb-NO" dirty="0"/>
              <a:t> IFC file, </a:t>
            </a:r>
            <a:r>
              <a:rPr lang="nb-NO" dirty="0" err="1"/>
              <a:t>apply</a:t>
            </a:r>
            <a:r>
              <a:rPr lang="nb-NO" dirty="0"/>
              <a:t> </a:t>
            </a:r>
            <a:r>
              <a:rPr lang="nb-NO" dirty="0" err="1"/>
              <a:t>the</a:t>
            </a:r>
            <a:r>
              <a:rPr lang="nb-NO" dirty="0"/>
              <a:t> </a:t>
            </a:r>
            <a:r>
              <a:rPr lang="nb-NO" dirty="0" err="1"/>
              <a:t>loads</a:t>
            </a:r>
            <a:r>
              <a:rPr lang="nb-NO" dirty="0"/>
              <a:t> and run all </a:t>
            </a:r>
            <a:r>
              <a:rPr lang="nb-NO" dirty="0" err="1"/>
              <a:t>the</a:t>
            </a:r>
            <a:r>
              <a:rPr lang="nb-NO" dirty="0"/>
              <a:t> </a:t>
            </a:r>
            <a:r>
              <a:rPr lang="nb-NO" dirty="0" err="1"/>
              <a:t>calculations</a:t>
            </a:r>
            <a:r>
              <a:rPr lang="nb-NO" dirty="0"/>
              <a:t> </a:t>
            </a:r>
            <a:r>
              <a:rPr lang="nb-NO" dirty="0" err="1"/>
              <a:t>automatically</a:t>
            </a:r>
            <a:r>
              <a:rPr lang="nb-NO" dirty="0"/>
              <a:t>. </a:t>
            </a:r>
          </a:p>
          <a:p>
            <a:pPr marL="228600" indent="-228600">
              <a:buAutoNum type="arabicPeriod"/>
            </a:pPr>
            <a:r>
              <a:rPr lang="nb-NO" dirty="0"/>
              <a:t>In </a:t>
            </a:r>
            <a:r>
              <a:rPr lang="nb-NO" dirty="0" err="1"/>
              <a:t>the</a:t>
            </a:r>
            <a:r>
              <a:rPr lang="nb-NO" dirty="0"/>
              <a:t> last </a:t>
            </a:r>
            <a:r>
              <a:rPr lang="nb-NO" dirty="0" err="1"/>
              <a:t>step</a:t>
            </a:r>
            <a:r>
              <a:rPr lang="nb-NO" dirty="0"/>
              <a:t> </a:t>
            </a:r>
            <a:r>
              <a:rPr lang="nb-NO" dirty="0" err="1"/>
              <a:t>you</a:t>
            </a:r>
            <a:r>
              <a:rPr lang="nb-NO" dirty="0"/>
              <a:t> have to </a:t>
            </a:r>
            <a:r>
              <a:rPr lang="nb-NO" dirty="0" err="1"/>
              <a:t>open</a:t>
            </a:r>
            <a:r>
              <a:rPr lang="nb-NO" dirty="0"/>
              <a:t> </a:t>
            </a:r>
            <a:r>
              <a:rPr lang="nb-NO" dirty="0" err="1"/>
              <a:t>the</a:t>
            </a:r>
            <a:r>
              <a:rPr lang="nb-NO" dirty="0"/>
              <a:t> </a:t>
            </a:r>
            <a:r>
              <a:rPr lang="nb-NO" dirty="0" err="1"/>
              <a:t>text</a:t>
            </a:r>
            <a:r>
              <a:rPr lang="nb-NO" dirty="0"/>
              <a:t> report </a:t>
            </a:r>
            <a:r>
              <a:rPr lang="nb-NO" dirty="0" err="1"/>
              <a:t>that</a:t>
            </a:r>
            <a:r>
              <a:rPr lang="nb-NO" dirty="0"/>
              <a:t> </a:t>
            </a:r>
            <a:r>
              <a:rPr lang="nb-NO" dirty="0" err="1"/>
              <a:t>automatically</a:t>
            </a:r>
            <a:r>
              <a:rPr lang="nb-NO" dirty="0"/>
              <a:t> is </a:t>
            </a:r>
            <a:r>
              <a:rPr lang="nb-NO" dirty="0" err="1"/>
              <a:t>being</a:t>
            </a:r>
            <a:r>
              <a:rPr lang="nb-NO" dirty="0"/>
              <a:t> </a:t>
            </a:r>
            <a:r>
              <a:rPr lang="nb-NO" dirty="0" err="1"/>
              <a:t>created</a:t>
            </a:r>
            <a:r>
              <a:rPr lang="nb-NO" dirty="0"/>
              <a:t>, to </a:t>
            </a:r>
            <a:r>
              <a:rPr lang="nb-NO" dirty="0" err="1"/>
              <a:t>see</a:t>
            </a:r>
            <a:r>
              <a:rPr lang="nb-NO" dirty="0"/>
              <a:t> </a:t>
            </a:r>
            <a:r>
              <a:rPr lang="nb-NO" dirty="0" err="1"/>
              <a:t>the</a:t>
            </a:r>
            <a:r>
              <a:rPr lang="nb-NO" dirty="0"/>
              <a:t> pass/</a:t>
            </a:r>
            <a:r>
              <a:rPr lang="nb-NO" dirty="0" err="1"/>
              <a:t>fail</a:t>
            </a:r>
            <a:r>
              <a:rPr lang="nb-NO" dirty="0"/>
              <a:t> status of </a:t>
            </a:r>
            <a:r>
              <a:rPr lang="nb-NO" dirty="0" err="1"/>
              <a:t>the</a:t>
            </a:r>
            <a:r>
              <a:rPr lang="nb-NO" dirty="0"/>
              <a:t> </a:t>
            </a:r>
            <a:r>
              <a:rPr lang="nb-NO" dirty="0" err="1"/>
              <a:t>columns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2">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3138369"/>
          </a:xfrm>
        </p:spPr>
        <p:txBody>
          <a:bodyPr>
            <a:normAutofit fontScale="85000" lnSpcReduction="20000"/>
          </a:bodyPr>
          <a:lstStyle/>
          <a:p>
            <a:pPr marL="0" indent="0">
              <a:buNone/>
            </a:pPr>
            <a:r>
              <a:rPr lang="en-US" dirty="0"/>
              <a:t>Evaluates axial load capacity of IFC Columns</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and </a:t>
            </a:r>
            <a:r>
              <a:rPr lang="en-US" b="1" dirty="0"/>
              <a:t>Global ID</a:t>
            </a:r>
            <a:r>
              <a:rPr lang="en-US" dirty="0"/>
              <a:t> </a:t>
            </a:r>
          </a:p>
          <a:p>
            <a:pPr marL="0" indent="0">
              <a:buNone/>
            </a:pPr>
            <a:endParaRPr lang="en-US" dirty="0"/>
          </a:p>
          <a:p>
            <a:pPr marL="0" indent="0">
              <a:buNone/>
            </a:pPr>
            <a:r>
              <a:rPr lang="en-US" dirty="0"/>
              <a:t>Checks if Ned (design load) &lt; </a:t>
            </a:r>
            <a:r>
              <a:rPr lang="en-US" dirty="0" err="1"/>
              <a:t>Nrd</a:t>
            </a:r>
            <a:r>
              <a:rPr lang="en-US" dirty="0"/>
              <a:t> (axial capacity)</a:t>
            </a:r>
          </a:p>
          <a:p>
            <a:pPr marL="0" indent="0">
              <a:buNone/>
            </a:pPr>
            <a:endParaRPr lang="en-US" dirty="0"/>
          </a:p>
          <a:p>
            <a:pPr marL="0" indent="0">
              <a:buNone/>
            </a:pPr>
            <a:r>
              <a:rPr lang="en-US" dirty="0"/>
              <a:t>Outputs a report: OK or maybe insufficient</a:t>
            </a: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736" y="2516058"/>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736" y="3408397"/>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183" y="4168939"/>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a:t>
            </a:r>
            <a:r>
              <a:rPr lang="en-US" sz="3800" b="1" dirty="0" err="1">
                <a:solidFill>
                  <a:srgbClr val="0070C0"/>
                </a:solidFill>
              </a:rPr>
              <a:t>Prepeare</a:t>
            </a:r>
            <a:r>
              <a:rPr lang="en-US" sz="3800" b="1" dirty="0">
                <a:solidFill>
                  <a:srgbClr val="0070C0"/>
                </a:solidFill>
              </a:rPr>
              <a:t> the IFC Model</a:t>
            </a:r>
          </a:p>
          <a:p>
            <a:pPr marL="0" indent="0">
              <a:buNone/>
            </a:pPr>
            <a:r>
              <a:rPr lang="en-US" dirty="0"/>
              <a:t>- Save a structural model  as an IFC file.</a:t>
            </a:r>
          </a:p>
          <a:p>
            <a:pPr marL="0" indent="0">
              <a:buNone/>
            </a:pPr>
            <a:r>
              <a:rPr lang="en-US" dirty="0"/>
              <a:t>- Place it in the same folder as the script.</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4" name="Picture 3">
            <a:extLst>
              <a:ext uri="{FF2B5EF4-FFF2-40B4-BE49-F238E27FC236}">
                <a16:creationId xmlns:a16="http://schemas.microsoft.com/office/drawing/2014/main" id="{6B234B80-2B9A-4168-3DA7-F6636275B7D6}"/>
              </a:ext>
            </a:extLst>
          </p:cNvPr>
          <p:cNvPicPr>
            <a:picLocks noChangeAspect="1"/>
          </p:cNvPicPr>
          <p:nvPr/>
        </p:nvPicPr>
        <p:blipFill>
          <a:blip r:embed="rId3"/>
          <a:stretch>
            <a:fillRect/>
          </a:stretch>
        </p:blipFill>
        <p:spPr>
          <a:xfrm>
            <a:off x="364405" y="1884872"/>
            <a:ext cx="11463189" cy="3088256"/>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785</Words>
  <Application>Microsoft Office PowerPoint</Application>
  <PresentationFormat>Widescreen</PresentationFormat>
  <Paragraphs>54</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Office-tema</vt:lpstr>
      <vt:lpstr>Peer presentation</vt:lpstr>
      <vt:lpstr>BPMN - tool</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Elisa Steen-Hansen</cp:lastModifiedBy>
  <cp:revision>4</cp:revision>
  <dcterms:created xsi:type="dcterms:W3CDTF">2025-11-03T12:55:42Z</dcterms:created>
  <dcterms:modified xsi:type="dcterms:W3CDTF">2025-11-17T08:56:13Z</dcterms:modified>
</cp:coreProperties>
</file>